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2CB2C-F89D-4353-9051-FB6BA9DA5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09166A-A89C-43DA-A574-719A95D3E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FAF81-8841-41F5-B02B-8DB2AE7A1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F24B-BF7A-4FB0-B6C6-3D613B86932A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E51F9-B83E-4AEE-B51D-AD7E9B8BD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C2DFF-8D4B-46A4-8ADD-ACF33C87F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EF29-1D80-403E-9C23-D8E4AA852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36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BD49C-E4CA-4B38-86C6-5C66FCCAB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D8DF4-9B81-4004-8EE2-88DF05565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105EF-A87C-4054-8E0D-41831AA7E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F24B-BF7A-4FB0-B6C6-3D613B86932A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A8207-24F4-4499-92AB-061DAC6E5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5B8C0-977D-489C-8A65-981E64C2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EF29-1D80-403E-9C23-D8E4AA852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68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9345DE-735A-44FD-AD72-8869E776C9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E047DE-9D5E-4941-A747-F13433D96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29C0F-346D-4349-9C30-4F979690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F24B-BF7A-4FB0-B6C6-3D613B86932A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DC0EB-8934-45D7-882A-A598BF2C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82FC6-4DF7-4C11-A3CC-FDF4AB28B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EF29-1D80-403E-9C23-D8E4AA852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4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6E9A0-040C-4160-9749-5F3756ED5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FB0F9-53B2-4CE5-B71C-CA237F665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7EB46-1FD6-4257-B5C0-BB1938D20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F24B-BF7A-4FB0-B6C6-3D613B86932A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3F975-85C1-461F-8F12-994E62179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2A557-C21C-4BDA-B907-18FBD8594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EF29-1D80-403E-9C23-D8E4AA852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48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01064-C52E-484D-9A9A-99A00A9C1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C0231-ED66-405A-9CA4-B169F290A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62538-694C-4549-A162-A30D05FB6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F24B-BF7A-4FB0-B6C6-3D613B86932A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EB4B4-683C-409A-91F1-65728D3E4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64AB1-946A-476A-8016-EB9FF8E6D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EF29-1D80-403E-9C23-D8E4AA852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00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9B5E2-9C7D-4601-B42F-4DCB523BA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DA7FC-B514-4A79-9FB2-8F24AF05D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2AACE-0A11-4093-B9D4-BABEC9FA0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EE922-51BB-4BED-8E59-A049CBF4A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F24B-BF7A-4FB0-B6C6-3D613B86932A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B229B7-8021-4C2A-9FBC-8521AC916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C7D60-9BAE-4F82-801A-3D3BF4D0E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EF29-1D80-403E-9C23-D8E4AA852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23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35BB1-B27B-4EFD-92A8-198E048D0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1E1B7-7AC1-4EFC-AB5A-508B743B0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8C172-CEF8-4B7C-97B4-F443F0E6A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15045-7352-4049-97CD-A60F31443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30FDC3-196C-44A5-98FF-4F6FEF710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EA8312-FE82-48C4-959F-977A45BD9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F24B-BF7A-4FB0-B6C6-3D613B86932A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93E088-A7DB-4679-A893-515CD2795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D822B9-2176-4F29-B765-7EA3E9A4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EF29-1D80-403E-9C23-D8E4AA852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12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A0FCC-7AC6-49CE-A5EE-2EA2293A3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D5D5B1-6ECB-4217-8C89-E71D8D5FF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F24B-BF7A-4FB0-B6C6-3D613B86932A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9ACFA5-AC05-4A18-907D-EA864146F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4A0AD-B7FA-4BEF-9B8A-E90E63E9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EF29-1D80-403E-9C23-D8E4AA852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6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E4B3DC-10CC-4567-9CBE-ADB599DA5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F24B-BF7A-4FB0-B6C6-3D613B86932A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8F4DFC-9603-4894-AA31-4FCBE979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091477-F63A-4604-9673-15FF97409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EF29-1D80-403E-9C23-D8E4AA852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4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BE4BC-8BC1-4FA4-80C8-438CC9D7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CDB0C-9542-4301-8721-89184A937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48CC0-F441-4129-95B0-3217EEF50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A87BE-FF6A-47B2-B789-8641D4079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F24B-BF7A-4FB0-B6C6-3D613B86932A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A283D-1BBF-43EB-A745-ED7C7FA7E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1C850-A885-4573-B17A-038CF73F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EF29-1D80-403E-9C23-D8E4AA852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21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24E86-A412-4B9E-9539-8A96F060A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FBB66C-50D8-4514-8B4E-BCF2B6E6F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088794-D1C5-473E-8E73-8D316B3FB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7B942-B1F2-4FC7-A96D-71EACDB1C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F24B-BF7A-4FB0-B6C6-3D613B86932A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719B-8BF2-4A93-B0A5-5F9133A0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9508C-7F2A-46C6-A1C2-D9830A04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EF29-1D80-403E-9C23-D8E4AA852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58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8C080A-904C-401D-9C61-3CE5DE116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D04E6-2BF8-4347-A84E-EF705161A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3F203-78CD-4ED2-B73D-79A44D3F0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1F24B-BF7A-4FB0-B6C6-3D613B86932A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8F665-A072-4D38-802E-413BB8167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47B3A-FBCE-4F8E-A23B-78DD7B96D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3EF29-1D80-403E-9C23-D8E4AA852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56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E0E3417-CBBB-4678-9858-617A41E67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05" y="2581275"/>
            <a:ext cx="1085559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816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Deslandes</dc:creator>
  <cp:lastModifiedBy>George Deslandes</cp:lastModifiedBy>
  <cp:revision>1</cp:revision>
  <dcterms:created xsi:type="dcterms:W3CDTF">2021-03-23T08:45:16Z</dcterms:created>
  <dcterms:modified xsi:type="dcterms:W3CDTF">2021-03-23T08:46:20Z</dcterms:modified>
</cp:coreProperties>
</file>